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698A-08AE-4B18-A9A3-4A5E93490628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A2A8-A0BE-4158-BADE-BDC4A1E3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28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698A-08AE-4B18-A9A3-4A5E93490628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A2A8-A0BE-4158-BADE-BDC4A1E3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10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698A-08AE-4B18-A9A3-4A5E93490628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A2A8-A0BE-4158-BADE-BDC4A1E3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78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698A-08AE-4B18-A9A3-4A5E93490628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A2A8-A0BE-4158-BADE-BDC4A1E3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844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698A-08AE-4B18-A9A3-4A5E93490628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A2A8-A0BE-4158-BADE-BDC4A1E3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99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698A-08AE-4B18-A9A3-4A5E93490628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A2A8-A0BE-4158-BADE-BDC4A1E3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52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698A-08AE-4B18-A9A3-4A5E93490628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A2A8-A0BE-4158-BADE-BDC4A1E3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925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698A-08AE-4B18-A9A3-4A5E93490628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A2A8-A0BE-4158-BADE-BDC4A1E3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82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698A-08AE-4B18-A9A3-4A5E93490628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A2A8-A0BE-4158-BADE-BDC4A1E3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46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698A-08AE-4B18-A9A3-4A5E93490628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A2A8-A0BE-4158-BADE-BDC4A1E3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6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698A-08AE-4B18-A9A3-4A5E93490628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A2A8-A0BE-4158-BADE-BDC4A1E3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50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C698A-08AE-4B18-A9A3-4A5E93490628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7A2A8-A0BE-4158-BADE-BDC4A1E3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44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9600"/>
          </a:xfrm>
        </p:spPr>
        <p:txBody>
          <a:bodyPr>
            <a:normAutofit/>
          </a:bodyPr>
          <a:lstStyle/>
          <a:p>
            <a:r>
              <a:rPr lang="en-US" sz="1600" b="1" dirty="0" smtClean="0"/>
              <a:t>Business Plan Measure </a:t>
            </a:r>
            <a:r>
              <a:rPr lang="en-US" sz="1600" b="1" dirty="0" smtClean="0"/>
              <a:t>Catalogue by Category </a:t>
            </a:r>
            <a:r>
              <a:rPr lang="en-US" sz="1600" b="1" dirty="0" smtClean="0"/>
              <a:t>Feedback Form</a:t>
            </a:r>
            <a:br>
              <a:rPr lang="en-US" sz="1600" b="1" dirty="0" smtClean="0"/>
            </a:br>
            <a:endParaRPr lang="en-US" sz="1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016952"/>
              </p:ext>
            </p:extLst>
          </p:nvPr>
        </p:nvGraphicFramePr>
        <p:xfrm>
          <a:off x="76200" y="726440"/>
          <a:ext cx="8991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8320"/>
                <a:gridCol w="1798320"/>
                <a:gridCol w="1798320"/>
                <a:gridCol w="1798320"/>
                <a:gridCol w="17983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Supplier/Input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Process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Output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Customer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Outcome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3079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Business Plan Measure Catalogue by Category Feedback Form </vt:lpstr>
    </vt:vector>
  </TitlesOfParts>
  <Company>City of Vancouver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Plan Measure Category Evaluation Form City of Vancouver Fire Department</dc:title>
  <dc:creator>Willett, Brian</dc:creator>
  <cp:lastModifiedBy>Willett, Brian</cp:lastModifiedBy>
  <cp:revision>9</cp:revision>
  <dcterms:created xsi:type="dcterms:W3CDTF">2015-06-23T00:00:07Z</dcterms:created>
  <dcterms:modified xsi:type="dcterms:W3CDTF">2016-07-20T22:32:11Z</dcterms:modified>
</cp:coreProperties>
</file>