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4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6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4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E9EA-7DDC-4542-8F55-540A64943B16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541A-DF1B-4AA7-AB71-B64877599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04799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00" b="1" dirty="0" smtClean="0"/>
              <a:t>Business Plan Performance Measure Critique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4571999" y="3733800"/>
            <a:ext cx="4572000" cy="312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33400"/>
            <a:ext cx="4572000" cy="3108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3200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Comments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304800"/>
            <a:ext cx="13716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Evaluation Criteria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01101"/>
            <a:ext cx="45720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Sample Charts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642360"/>
            <a:ext cx="9143999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533399"/>
            <a:ext cx="1371600" cy="5449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Relevance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00400" y="107834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Understandability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0400" y="162698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Context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2175620"/>
            <a:ext cx="1371600" cy="44565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Timeliness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2621280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Operationally Defined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0400" y="3169920"/>
            <a:ext cx="1371600" cy="472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Control/Influence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533400"/>
            <a:ext cx="3200400" cy="3108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0400" y="3733800"/>
            <a:ext cx="1371600" cy="5601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Relevance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29398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Understandability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0400" y="4842621"/>
            <a:ext cx="1371600" cy="5370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Context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0400" y="53797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Timeliness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00400" y="5836920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Operationally Defined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0400" y="6385560"/>
            <a:ext cx="1371600" cy="472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Control/Influence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3733800"/>
            <a:ext cx="3200400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04799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00" b="1" dirty="0" smtClean="0"/>
              <a:t>Business Plan Performance Measure Critique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4571999" y="3733800"/>
            <a:ext cx="4572000" cy="312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33400"/>
            <a:ext cx="4572000" cy="3108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3200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Comments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304800"/>
            <a:ext cx="13716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Evaluation Criteria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01101"/>
            <a:ext cx="45720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Sample Charts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642360"/>
            <a:ext cx="9143999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533399"/>
            <a:ext cx="1371600" cy="5449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Relevance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00400" y="107834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Understandability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0400" y="162698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Context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2175620"/>
            <a:ext cx="1371600" cy="44565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Timeliness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0400" y="2621280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Operationally Defined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0400" y="3169920"/>
            <a:ext cx="1371600" cy="472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Control/Influence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533400"/>
            <a:ext cx="3200400" cy="3108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0400" y="3733800"/>
            <a:ext cx="1371600" cy="5601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Relevance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293981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Understandability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0400" y="4842621"/>
            <a:ext cx="1371600" cy="5370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Context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00400" y="53797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Timeliness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00400" y="5836920"/>
            <a:ext cx="1371600" cy="548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Operationally Defined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0400" y="6385560"/>
            <a:ext cx="1371600" cy="472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Control/Influence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3733800"/>
            <a:ext cx="3200400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48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Business Plan Performance Measure Critique</vt:lpstr>
      <vt:lpstr>Business Plan Performance Measure Critique</vt:lpstr>
    </vt:vector>
  </TitlesOfParts>
  <Company>City of Vancouver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Performance Measure Critique</dc:title>
  <dc:creator>Willett, Brian</dc:creator>
  <cp:lastModifiedBy>Willett, Brian</cp:lastModifiedBy>
  <cp:revision>18</cp:revision>
  <cp:lastPrinted>2016-07-20T21:12:07Z</cp:lastPrinted>
  <dcterms:created xsi:type="dcterms:W3CDTF">2016-07-14T22:27:15Z</dcterms:created>
  <dcterms:modified xsi:type="dcterms:W3CDTF">2016-07-20T21:45:24Z</dcterms:modified>
</cp:coreProperties>
</file>