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sldIdLst>
    <p:sldId id="356" r:id="rId5"/>
    <p:sldId id="357" r:id="rId6"/>
    <p:sldId id="343" r:id="rId7"/>
    <p:sldId id="257" r:id="rId8"/>
    <p:sldId id="284" r:id="rId9"/>
    <p:sldId id="351" r:id="rId10"/>
    <p:sldId id="352" r:id="rId11"/>
    <p:sldId id="353" r:id="rId12"/>
    <p:sldId id="354" r:id="rId13"/>
    <p:sldId id="268" r:id="rId14"/>
    <p:sldId id="355" r:id="rId15"/>
    <p:sldId id="347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7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7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05/8/layout/chevron1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+mj-lt"/>
            </a:rPr>
            <a:t>Map Processes</a:t>
          </a:r>
          <a:endParaRPr lang="en-US" sz="1600" b="1" dirty="0">
            <a:effectLst/>
            <a:latin typeface="+mj-lt"/>
          </a:endParaRP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 sz="1400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 sz="1400"/>
        </a:p>
      </dgm:t>
    </dgm:pt>
    <dgm:pt modelId="{349299C9-846E-4827-813A-349CCCE20782}">
      <dgm:prSet phldrT="[Text]" custT="1"/>
      <dgm:spPr/>
      <dgm:t>
        <a:bodyPr lIns="0" tIns="432000" rIns="182880" anchor="t" anchorCtr="0"/>
        <a:lstStyle/>
        <a:p>
          <a:pPr marL="0" lvl="0" indent="0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latin typeface="+mn-lt"/>
              <a:ea typeface="+mn-ea"/>
              <a:cs typeface="+mn-cs"/>
            </a:rPr>
            <a:t>Keep it high level</a:t>
          </a:r>
          <a:endParaRPr lang="en-US" sz="1200" kern="1200" dirty="0">
            <a:latin typeface="+mn-lt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 sz="1400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 sz="1400"/>
        </a:p>
      </dgm:t>
    </dgm:pt>
    <dgm:pt modelId="{5D70EFF5-8B31-4A1F-AE44-51E4CF0013EB}">
      <dgm:prSet phldrT="[Text]" custT="1"/>
      <dgm:spPr/>
      <dgm:t>
        <a:bodyPr lIns="0" tIns="432000" rIns="0" anchor="t" anchorCtr="0"/>
        <a:lstStyle/>
        <a:p>
          <a:pPr marL="17463" indent="0">
            <a:buNone/>
            <a:tabLst/>
          </a:pPr>
          <a:r>
            <a:rPr lang="en-US" sz="1200" dirty="0" smtClean="0">
              <a:latin typeface="+mn-lt"/>
              <a:ea typeface="+mn-ea"/>
              <a:cs typeface="+mn-cs"/>
            </a:rPr>
            <a:t>Which processes happen the most frequent?</a:t>
          </a:r>
          <a:endParaRPr lang="en-US" sz="1200" dirty="0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 sz="1400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 sz="1400"/>
        </a:p>
      </dgm:t>
    </dgm:pt>
    <dgm:pt modelId="{D71FC021-6A65-44D1-95B9-0E6C89079866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+mj-lt"/>
            </a:rPr>
            <a:t>Develop Mission</a:t>
          </a:r>
          <a:endParaRPr lang="en-US" sz="1600" b="1" dirty="0">
            <a:effectLst/>
            <a:latin typeface="+mj-lt"/>
          </a:endParaRP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 sz="1400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 sz="1400"/>
        </a:p>
      </dgm:t>
    </dgm:pt>
    <dgm:pt modelId="{4A6BB192-9983-4F48-BBC5-6E384EED7EC5}">
      <dgm:prSet phldrT="[Text]" custT="1"/>
      <dgm:spPr/>
      <dgm:t>
        <a:bodyPr lIns="0" tIns="432000" rIns="182880" anchor="t" anchorCtr="0"/>
        <a:lstStyle/>
        <a:p>
          <a:pPr marL="17463" indent="0">
            <a:buNone/>
            <a:tabLst/>
          </a:pPr>
          <a:r>
            <a:rPr lang="en-US" sz="1200" dirty="0" smtClean="0">
              <a:latin typeface="+mn-lt"/>
              <a:ea typeface="+mn-ea"/>
              <a:cs typeface="+mn-cs"/>
            </a:rPr>
            <a:t>Why do we exist?</a:t>
          </a:r>
          <a:endParaRPr lang="en-US" sz="1200" dirty="0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 sz="1400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 sz="1400"/>
        </a:p>
      </dgm:t>
    </dgm:pt>
    <dgm:pt modelId="{D07AD3FD-84FF-467E-9693-752776549C61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+mj-lt"/>
            </a:rPr>
            <a:t>Analyze Processes</a:t>
          </a:r>
          <a:endParaRPr lang="en-US" sz="1600" b="1" dirty="0">
            <a:effectLst/>
            <a:latin typeface="+mj-lt"/>
          </a:endParaRPr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 sz="1400"/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 sz="1400"/>
        </a:p>
      </dgm:t>
    </dgm:pt>
    <dgm:pt modelId="{32CCB050-072A-41BF-BE1B-388CF53E5629}">
      <dgm:prSet custT="1"/>
      <dgm:spPr/>
      <dgm:t>
        <a:bodyPr/>
        <a:lstStyle/>
        <a:p>
          <a:r>
            <a:rPr lang="en-US" sz="1600" b="1" dirty="0" smtClean="0">
              <a:effectLst/>
              <a:latin typeface="+mj-lt"/>
            </a:rPr>
            <a:t>Metrics</a:t>
          </a:r>
          <a:endParaRPr lang="ru-RU" sz="1600" b="1" dirty="0">
            <a:effectLst/>
            <a:latin typeface="+mj-lt"/>
          </a:endParaRPr>
        </a:p>
      </dgm:t>
    </dgm:pt>
    <dgm:pt modelId="{B301371B-A53D-4B79-8B8D-7B304894442B}" type="parTrans" cxnId="{042E0AE1-6450-410A-B96E-AFBADB139BEA}">
      <dgm:prSet/>
      <dgm:spPr/>
      <dgm:t>
        <a:bodyPr/>
        <a:lstStyle/>
        <a:p>
          <a:endParaRPr lang="ru-RU" sz="1400"/>
        </a:p>
      </dgm:t>
    </dgm:pt>
    <dgm:pt modelId="{BF05D8EE-4413-4737-8721-DAF10D6CAB04}" type="sibTrans" cxnId="{042E0AE1-6450-410A-B96E-AFBADB139BEA}">
      <dgm:prSet/>
      <dgm:spPr/>
      <dgm:t>
        <a:bodyPr/>
        <a:lstStyle/>
        <a:p>
          <a:endParaRPr lang="ru-RU" sz="1400"/>
        </a:p>
      </dgm:t>
    </dgm:pt>
    <dgm:pt modelId="{9E838AE2-4659-4603-ABC8-58DF4222C0D4}">
      <dgm:prSet custT="1"/>
      <dgm:spPr/>
      <dgm:t>
        <a:bodyPr/>
        <a:lstStyle/>
        <a:p>
          <a:r>
            <a:rPr lang="en-US" sz="1600" b="1" dirty="0" smtClean="0">
              <a:effectLst/>
              <a:latin typeface="+mj-lt"/>
            </a:rPr>
            <a:t>Confirm Alignment</a:t>
          </a:r>
          <a:endParaRPr lang="ru-RU" sz="1600" b="1" dirty="0">
            <a:effectLst/>
            <a:latin typeface="+mj-lt"/>
          </a:endParaRPr>
        </a:p>
      </dgm:t>
    </dgm:pt>
    <dgm:pt modelId="{5FC53805-9431-4BC8-ADB9-DABF59DE31C7}" type="parTrans" cxnId="{CF54291C-AAFD-4FA4-9A16-20CE892BA907}">
      <dgm:prSet/>
      <dgm:spPr/>
      <dgm:t>
        <a:bodyPr/>
        <a:lstStyle/>
        <a:p>
          <a:endParaRPr lang="ru-RU" sz="1400"/>
        </a:p>
      </dgm:t>
    </dgm:pt>
    <dgm:pt modelId="{61F1BCD3-232D-4C03-B56C-182BCB6108CD}" type="sibTrans" cxnId="{CF54291C-AAFD-4FA4-9A16-20CE892BA907}">
      <dgm:prSet/>
      <dgm:spPr/>
      <dgm:t>
        <a:bodyPr/>
        <a:lstStyle/>
        <a:p>
          <a:endParaRPr lang="ru-RU" sz="1400"/>
        </a:p>
      </dgm:t>
    </dgm:pt>
    <dgm:pt modelId="{04A40292-9119-41B2-B968-7B651F20675D}">
      <dgm:prSet custT="1"/>
      <dgm:spPr/>
      <dgm:t>
        <a:bodyPr lIns="0" tIns="432000" rIns="182880" anchor="t" anchorCtr="0"/>
        <a:lstStyle/>
        <a:p>
          <a:pPr marL="0" lvl="0" indent="0" defTabSz="533400"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latin typeface="+mn-lt"/>
              <a:ea typeface="+mn-ea"/>
              <a:cs typeface="+mn-cs"/>
            </a:rPr>
            <a:t>What are we tracking?</a:t>
          </a:r>
          <a:endParaRPr lang="en-US" sz="1200" kern="1200" dirty="0">
            <a:latin typeface="+mn-lt"/>
            <a:ea typeface="+mn-ea"/>
            <a:cs typeface="+mn-cs"/>
          </a:endParaRPr>
        </a:p>
      </dgm:t>
    </dgm:pt>
    <dgm:pt modelId="{70078FF1-F2A9-4A6B-88D1-8CF3595EFE73}" type="parTrans" cxnId="{1D6C5464-DE30-4BEC-9E27-B2C179C39CC4}">
      <dgm:prSet/>
      <dgm:spPr/>
      <dgm:t>
        <a:bodyPr/>
        <a:lstStyle/>
        <a:p>
          <a:endParaRPr lang="en-US" sz="1400"/>
        </a:p>
      </dgm:t>
    </dgm:pt>
    <dgm:pt modelId="{B4C4972A-0898-484E-AF78-D5D7E0F991F2}" type="sibTrans" cxnId="{1D6C5464-DE30-4BEC-9E27-B2C179C39CC4}">
      <dgm:prSet/>
      <dgm:spPr/>
      <dgm:t>
        <a:bodyPr/>
        <a:lstStyle/>
        <a:p>
          <a:endParaRPr lang="en-US" sz="1400"/>
        </a:p>
      </dgm:t>
    </dgm:pt>
    <dgm:pt modelId="{C8E903CE-0CFD-4D68-A857-80E14557005E}">
      <dgm:prSet custT="1"/>
      <dgm:spPr/>
      <dgm:t>
        <a:bodyPr lIns="0" tIns="432000" rIns="0" anchor="t" anchorCtr="0"/>
        <a:lstStyle/>
        <a:p>
          <a:pPr marL="0" lvl="0" indent="0" defTabSz="533400"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 smtClean="0">
              <a:latin typeface="+mn-lt"/>
              <a:ea typeface="+mn-ea"/>
              <a:cs typeface="+mn-cs"/>
            </a:rPr>
            <a:t>Does the mission, processes, and metrics all align with each other? Do they align with the agency?</a:t>
          </a:r>
          <a:endParaRPr lang="en-US" sz="1100" kern="1200" dirty="0">
            <a:latin typeface="+mn-lt"/>
            <a:ea typeface="+mn-ea"/>
            <a:cs typeface="+mn-cs"/>
          </a:endParaRPr>
        </a:p>
      </dgm:t>
    </dgm:pt>
    <dgm:pt modelId="{D5890537-0D77-4DA1-A100-62C393623468}" type="parTrans" cxnId="{17BD67AD-4331-49EC-BC4A-29404E891597}">
      <dgm:prSet/>
      <dgm:spPr/>
      <dgm:t>
        <a:bodyPr/>
        <a:lstStyle/>
        <a:p>
          <a:endParaRPr lang="en-US" sz="1400"/>
        </a:p>
      </dgm:t>
    </dgm:pt>
    <dgm:pt modelId="{862799CE-00F4-4DD6-894E-A487503F8DE6}" type="sibTrans" cxnId="{17BD67AD-4331-49EC-BC4A-29404E891597}">
      <dgm:prSet/>
      <dgm:spPr/>
      <dgm:t>
        <a:bodyPr/>
        <a:lstStyle/>
        <a:p>
          <a:endParaRPr lang="en-US" sz="1400"/>
        </a:p>
      </dgm:t>
    </dgm:pt>
    <dgm:pt modelId="{A1117012-2AD5-4E68-BF9B-783874BB5364}">
      <dgm:prSet phldrT="[Text]" custT="1"/>
      <dgm:spPr/>
      <dgm:t>
        <a:bodyPr lIns="0" tIns="432000" rIns="0" anchor="t" anchorCtr="0"/>
        <a:lstStyle/>
        <a:p>
          <a:pPr marL="17463" indent="0">
            <a:buNone/>
            <a:tabLst/>
          </a:pPr>
          <a:r>
            <a:rPr lang="en-US" sz="1200" dirty="0" smtClean="0"/>
            <a:t>How long does it take to complete each process?</a:t>
          </a:r>
          <a:endParaRPr lang="en-US" sz="1200" dirty="0"/>
        </a:p>
      </dgm:t>
    </dgm:pt>
    <dgm:pt modelId="{F5F96D32-B108-406C-8E60-C3F71A3CF8DC}" type="parTrans" cxnId="{1D06C9CC-4BEB-4F5C-8F99-A9AAD6C3F36C}">
      <dgm:prSet/>
      <dgm:spPr/>
      <dgm:t>
        <a:bodyPr/>
        <a:lstStyle/>
        <a:p>
          <a:endParaRPr lang="en-US"/>
        </a:p>
      </dgm:t>
    </dgm:pt>
    <dgm:pt modelId="{E0F9AB00-2BAB-414D-B79F-0ADF72659C74}" type="sibTrans" cxnId="{1D06C9CC-4BEB-4F5C-8F99-A9AAD6C3F36C}">
      <dgm:prSet/>
      <dgm:spPr/>
      <dgm:t>
        <a:bodyPr/>
        <a:lstStyle/>
        <a:p>
          <a:endParaRPr lang="en-US"/>
        </a:p>
      </dgm:t>
    </dgm:pt>
    <dgm:pt modelId="{17FA57B1-DB53-4C64-A019-CD04E6F3E259}">
      <dgm:prSet phldrT="[Text]" custT="1"/>
      <dgm:spPr/>
      <dgm:t>
        <a:bodyPr lIns="0" tIns="432000" rIns="182880" anchor="t" anchorCtr="0"/>
        <a:lstStyle/>
        <a:p>
          <a:pPr marL="17463" indent="0">
            <a:buNone/>
            <a:tabLst/>
          </a:pPr>
          <a:r>
            <a:rPr lang="en-US" sz="1200" dirty="0" smtClean="0">
              <a:latin typeface="+mn-lt"/>
              <a:ea typeface="+mn-ea"/>
              <a:cs typeface="+mn-cs"/>
            </a:rPr>
            <a:t>What makes us unique? </a:t>
          </a:r>
          <a:endParaRPr lang="en-US" sz="1200" dirty="0"/>
        </a:p>
      </dgm:t>
    </dgm:pt>
    <dgm:pt modelId="{A7D5A149-ABDD-4CAE-B680-352D6EDB5CDD}" type="parTrans" cxnId="{88F87A77-E4B3-40F5-96D3-020EA62AF00C}">
      <dgm:prSet/>
      <dgm:spPr/>
      <dgm:t>
        <a:bodyPr/>
        <a:lstStyle/>
        <a:p>
          <a:endParaRPr lang="en-US"/>
        </a:p>
      </dgm:t>
    </dgm:pt>
    <dgm:pt modelId="{EB5EFA44-2850-46DC-ACB3-56EAD41AC923}" type="sibTrans" cxnId="{88F87A77-E4B3-40F5-96D3-020EA62AF00C}">
      <dgm:prSet/>
      <dgm:spPr/>
      <dgm:t>
        <a:bodyPr/>
        <a:lstStyle/>
        <a:p>
          <a:endParaRPr lang="en-US"/>
        </a:p>
      </dgm:t>
    </dgm:pt>
    <dgm:pt modelId="{A85F4121-C642-48DF-94B7-7905C9F6726A}">
      <dgm:prSet custT="1"/>
      <dgm:spPr/>
      <dgm:t>
        <a:bodyPr lIns="0" tIns="432000" rIns="182880" anchor="t" anchorCtr="0"/>
        <a:lstStyle/>
        <a:p>
          <a:pPr marL="0" lvl="0" indent="0" defTabSz="533400"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latin typeface="+mn-lt"/>
              <a:ea typeface="+mn-ea"/>
              <a:cs typeface="+mn-cs"/>
            </a:rPr>
            <a:t>What should we track?</a:t>
          </a:r>
          <a:endParaRPr lang="en-US" sz="1200" kern="1200" dirty="0">
            <a:latin typeface="+mn-lt"/>
            <a:ea typeface="+mn-ea"/>
            <a:cs typeface="+mn-cs"/>
          </a:endParaRPr>
        </a:p>
      </dgm:t>
    </dgm:pt>
    <dgm:pt modelId="{E8E41D24-FE33-4D7A-BBD9-20B6BF15C94D}" type="parTrans" cxnId="{90333070-3C7E-49E2-9D2D-F13DB624DC11}">
      <dgm:prSet/>
      <dgm:spPr/>
      <dgm:t>
        <a:bodyPr/>
        <a:lstStyle/>
        <a:p>
          <a:endParaRPr lang="en-US"/>
        </a:p>
      </dgm:t>
    </dgm:pt>
    <dgm:pt modelId="{97F1603E-FE27-4EC5-824D-F896742752BE}" type="sibTrans" cxnId="{90333070-3C7E-49E2-9D2D-F13DB624DC11}">
      <dgm:prSet/>
      <dgm:spPr/>
      <dgm:t>
        <a:bodyPr/>
        <a:lstStyle/>
        <a:p>
          <a:endParaRPr lang="en-US"/>
        </a:p>
      </dgm:t>
    </dgm:pt>
    <dgm:pt modelId="{E4D861BD-5C25-44FD-9BE5-F03EA7C624C2}">
      <dgm:prSet phldrT="[Text]" custT="1"/>
      <dgm:spPr/>
      <dgm:t>
        <a:bodyPr lIns="0" tIns="432000" rIns="182880" anchor="t" anchorCtr="0"/>
        <a:lstStyle/>
        <a:p>
          <a:pPr marL="0" lvl="0" indent="0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smtClean="0">
              <a:latin typeface="+mn-lt"/>
              <a:ea typeface="+mn-ea"/>
              <a:cs typeface="+mn-cs"/>
            </a:rPr>
            <a:t>Capture all the work </a:t>
          </a:r>
          <a:endParaRPr lang="en-US" sz="1200" kern="1200" dirty="0">
            <a:latin typeface="+mn-lt"/>
            <a:ea typeface="+mn-ea"/>
            <a:cs typeface="+mn-cs"/>
          </a:endParaRPr>
        </a:p>
      </dgm:t>
    </dgm:pt>
    <dgm:pt modelId="{2F43223D-DCF1-4860-A711-31FF6DADF195}" type="parTrans" cxnId="{80DE895D-54D8-4B25-94C3-784565865641}">
      <dgm:prSet/>
      <dgm:spPr/>
      <dgm:t>
        <a:bodyPr/>
        <a:lstStyle/>
        <a:p>
          <a:endParaRPr lang="en-US"/>
        </a:p>
      </dgm:t>
    </dgm:pt>
    <dgm:pt modelId="{E0EA84D3-86C7-42C1-BDEF-2E9424862748}" type="sibTrans" cxnId="{80DE895D-54D8-4B25-94C3-784565865641}">
      <dgm:prSet/>
      <dgm:spPr/>
      <dgm:t>
        <a:bodyPr/>
        <a:lstStyle/>
        <a:p>
          <a:endParaRPr lang="en-US"/>
        </a:p>
      </dgm:t>
    </dgm:pt>
    <dgm:pt modelId="{69331891-6B40-0C44-A32D-46158B8E57A3}" type="pres">
      <dgm:prSet presAssocID="{55C0B14E-AEA6-48D3-A387-ED4A3A3BF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37EBF-ADAB-534E-B6BA-93176E763C1F}" type="pres">
      <dgm:prSet presAssocID="{AACEAFD5-63CF-4AFC-B46F-BE086C5D447C}" presName="composite" presStyleCnt="0"/>
      <dgm:spPr/>
    </dgm:pt>
    <dgm:pt modelId="{F2E1D599-5132-544B-9617-7B411AECE87E}" type="pres">
      <dgm:prSet presAssocID="{AACEAFD5-63CF-4AFC-B46F-BE086C5D447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A1122-69FB-0B4E-B2C9-4D2ECE3F8377}" type="pres">
      <dgm:prSet presAssocID="{AACEAFD5-63CF-4AFC-B46F-BE086C5D447C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111EB-6B00-CA49-8FEC-22C5BE757EB4}" type="pres">
      <dgm:prSet presAssocID="{7A8D4B4D-06E9-4958-810D-A6226B6AC588}" presName="space" presStyleCnt="0"/>
      <dgm:spPr/>
    </dgm:pt>
    <dgm:pt modelId="{F7544DD8-4F55-DE42-B417-F2F202376970}" type="pres">
      <dgm:prSet presAssocID="{D07AD3FD-84FF-467E-9693-752776549C61}" presName="composite" presStyleCnt="0"/>
      <dgm:spPr/>
    </dgm:pt>
    <dgm:pt modelId="{3FE0BECA-F8E9-F948-9E5B-A2C88CDF4684}" type="pres">
      <dgm:prSet presAssocID="{D07AD3FD-84FF-467E-9693-752776549C61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80017-40D4-A441-897E-5DB40659239C}" type="pres">
      <dgm:prSet presAssocID="{D07AD3FD-84FF-467E-9693-752776549C61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7B05F-DA7B-C240-8240-8CABE6816E7A}" type="pres">
      <dgm:prSet presAssocID="{A8C9B7A9-BC2A-4753-B7F0-F2E361D95520}" presName="space" presStyleCnt="0"/>
      <dgm:spPr/>
    </dgm:pt>
    <dgm:pt modelId="{9D079F4D-3747-784B-B50B-CC270636EE58}" type="pres">
      <dgm:prSet presAssocID="{D71FC021-6A65-44D1-95B9-0E6C89079866}" presName="composite" presStyleCnt="0"/>
      <dgm:spPr/>
    </dgm:pt>
    <dgm:pt modelId="{81520718-E0A3-F74D-A443-828F2E61E496}" type="pres">
      <dgm:prSet presAssocID="{D71FC021-6A65-44D1-95B9-0E6C8907986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7EB0C-FEE2-BE49-9979-EC1C219DE78D}" type="pres">
      <dgm:prSet presAssocID="{D71FC021-6A65-44D1-95B9-0E6C89079866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C61CF-83ED-8243-8B23-EF5929A5B331}" type="pres">
      <dgm:prSet presAssocID="{9B090D9D-470E-46E2-AABB-0368A52481AA}" presName="space" presStyleCnt="0"/>
      <dgm:spPr/>
    </dgm:pt>
    <dgm:pt modelId="{930410B6-8652-C443-9B5D-34A37BFD720A}" type="pres">
      <dgm:prSet presAssocID="{32CCB050-072A-41BF-BE1B-388CF53E5629}" presName="composite" presStyleCnt="0"/>
      <dgm:spPr/>
    </dgm:pt>
    <dgm:pt modelId="{0CD56FB9-D72E-9940-8548-010CDB0C9363}" type="pres">
      <dgm:prSet presAssocID="{32CCB050-072A-41BF-BE1B-388CF53E562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F5139-7DF1-3240-BF8A-0D0B02C34E33}" type="pres">
      <dgm:prSet presAssocID="{32CCB050-072A-41BF-BE1B-388CF53E5629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AA517-5DCA-4C46-B534-2D6C38CA361F}" type="pres">
      <dgm:prSet presAssocID="{BF05D8EE-4413-4737-8721-DAF10D6CAB04}" presName="space" presStyleCnt="0"/>
      <dgm:spPr/>
    </dgm:pt>
    <dgm:pt modelId="{F1F2B902-8668-234E-8139-B8846854FBF6}" type="pres">
      <dgm:prSet presAssocID="{9E838AE2-4659-4603-ABC8-58DF4222C0D4}" presName="composite" presStyleCnt="0"/>
      <dgm:spPr/>
    </dgm:pt>
    <dgm:pt modelId="{BB3B3198-26D7-164E-981A-C5A96DD0DBEF}" type="pres">
      <dgm:prSet presAssocID="{9E838AE2-4659-4603-ABC8-58DF4222C0D4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D8217-14DA-AF4E-9FE3-03C109C46553}" type="pres">
      <dgm:prSet presAssocID="{9E838AE2-4659-4603-ABC8-58DF4222C0D4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02926-5F5C-494A-A720-11303530F926}" type="presOf" srcId="{55C0B14E-AEA6-48D3-A387-ED4A3A3BF840}" destId="{69331891-6B40-0C44-A32D-46158B8E57A3}" srcOrd="0" destOrd="0" presId="urn:microsoft.com/office/officeart/2005/8/layout/chevron1"/>
    <dgm:cxn modelId="{AE4CF755-2AF1-5F42-B161-6898C57972A2}" type="presOf" srcId="{9E838AE2-4659-4603-ABC8-58DF4222C0D4}" destId="{BB3B3198-26D7-164E-981A-C5A96DD0DBEF}" srcOrd="0" destOrd="0" presId="urn:microsoft.com/office/officeart/2005/8/layout/chevron1"/>
    <dgm:cxn modelId="{88F87A77-E4B3-40F5-96D3-020EA62AF00C}" srcId="{D71FC021-6A65-44D1-95B9-0E6C89079866}" destId="{17FA57B1-DB53-4C64-A019-CD04E6F3E259}" srcOrd="1" destOrd="0" parTransId="{A7D5A149-ABDD-4CAE-B680-352D6EDB5CDD}" sibTransId="{EB5EFA44-2850-46DC-ACB3-56EAD41AC923}"/>
    <dgm:cxn modelId="{8CE454A4-2638-4B00-8DB4-103BF6545606}" type="presOf" srcId="{A1117012-2AD5-4E68-BF9B-783874BB5364}" destId="{E0B80017-40D4-A441-897E-5DB40659239C}" srcOrd="0" destOrd="1" presId="urn:microsoft.com/office/officeart/2005/8/layout/chevron1"/>
    <dgm:cxn modelId="{7DB70C93-4F71-D447-8430-A39299AC3539}" type="presOf" srcId="{AACEAFD5-63CF-4AFC-B46F-BE086C5D447C}" destId="{F2E1D599-5132-544B-9617-7B411AECE87E}" srcOrd="0" destOrd="0" presId="urn:microsoft.com/office/officeart/2005/8/layout/chevron1"/>
    <dgm:cxn modelId="{36405C2F-552A-C342-A767-C4EB339558B3}" type="presOf" srcId="{D07AD3FD-84FF-467E-9693-752776549C61}" destId="{3FE0BECA-F8E9-F948-9E5B-A2C88CDF4684}" srcOrd="0" destOrd="0" presId="urn:microsoft.com/office/officeart/2005/8/layout/chevron1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80DE895D-54D8-4B25-94C3-784565865641}" srcId="{AACEAFD5-63CF-4AFC-B46F-BE086C5D447C}" destId="{E4D861BD-5C25-44FD-9BE5-F03EA7C624C2}" srcOrd="1" destOrd="0" parTransId="{2F43223D-DCF1-4860-A711-31FF6DADF195}" sibTransId="{E0EA84D3-86C7-42C1-BDEF-2E9424862748}"/>
    <dgm:cxn modelId="{319D6BC7-F7C6-4BF1-B808-F842791D7A6A}" type="presOf" srcId="{E4D861BD-5C25-44FD-9BE5-F03EA7C624C2}" destId="{79CA1122-69FB-0B4E-B2C9-4D2ECE3F8377}" srcOrd="0" destOrd="1" presId="urn:microsoft.com/office/officeart/2005/8/layout/chevron1"/>
    <dgm:cxn modelId="{AE505868-71CE-6A42-87A1-4DCF310C5A66}" type="presOf" srcId="{349299C9-846E-4827-813A-349CCCE20782}" destId="{79CA1122-69FB-0B4E-B2C9-4D2ECE3F8377}" srcOrd="0" destOrd="0" presId="urn:microsoft.com/office/officeart/2005/8/layout/chevron1"/>
    <dgm:cxn modelId="{B2623D3C-145C-5045-A32A-A07E89BEB58E}" type="presOf" srcId="{D71FC021-6A65-44D1-95B9-0E6C89079866}" destId="{81520718-E0A3-F74D-A443-828F2E61E496}" srcOrd="0" destOrd="0" presId="urn:microsoft.com/office/officeart/2005/8/layout/chevron1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90333070-3C7E-49E2-9D2D-F13DB624DC11}" srcId="{32CCB050-072A-41BF-BE1B-388CF53E5629}" destId="{A85F4121-C642-48DF-94B7-7905C9F6726A}" srcOrd="1" destOrd="0" parTransId="{E8E41D24-FE33-4D7A-BBD9-20B6BF15C94D}" sibTransId="{97F1603E-FE27-4EC5-824D-F896742752BE}"/>
    <dgm:cxn modelId="{29C8E34F-69F8-B94A-9711-27C220EB2A8A}" type="presOf" srcId="{5D70EFF5-8B31-4A1F-AE44-51E4CF0013EB}" destId="{E0B80017-40D4-A441-897E-5DB40659239C}" srcOrd="0" destOrd="0" presId="urn:microsoft.com/office/officeart/2005/8/layout/chevron1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1D06C9CC-4BEB-4F5C-8F99-A9AAD6C3F36C}" srcId="{D07AD3FD-84FF-467E-9693-752776549C61}" destId="{A1117012-2AD5-4E68-BF9B-783874BB5364}" srcOrd="1" destOrd="0" parTransId="{F5F96D32-B108-406C-8E60-C3F71A3CF8DC}" sibTransId="{E0F9AB00-2BAB-414D-B79F-0ADF72659C74}"/>
    <dgm:cxn modelId="{937D5696-321F-4B53-A0BF-711D87C3B2EC}" type="presOf" srcId="{A85F4121-C642-48DF-94B7-7905C9F6726A}" destId="{F38F5139-7DF1-3240-BF8A-0D0B02C34E33}" srcOrd="0" destOrd="1" presId="urn:microsoft.com/office/officeart/2005/8/layout/chevron1"/>
    <dgm:cxn modelId="{17BD67AD-4331-49EC-BC4A-29404E891597}" srcId="{9E838AE2-4659-4603-ABC8-58DF4222C0D4}" destId="{C8E903CE-0CFD-4D68-A857-80E14557005E}" srcOrd="0" destOrd="0" parTransId="{D5890537-0D77-4DA1-A100-62C393623468}" sibTransId="{862799CE-00F4-4DD6-894E-A487503F8DE6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560D6613-8835-7446-8364-D2E287F4770E}" type="presOf" srcId="{4A6BB192-9983-4F48-BBC5-6E384EED7EC5}" destId="{8A27EB0C-FEE2-BE49-9979-EC1C219DE78D}" srcOrd="0" destOrd="0" presId="urn:microsoft.com/office/officeart/2005/8/layout/chevron1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8592DC81-1E3C-431E-A500-DD4DF49D427D}" type="presOf" srcId="{17FA57B1-DB53-4C64-A019-CD04E6F3E259}" destId="{8A27EB0C-FEE2-BE49-9979-EC1C219DE78D}" srcOrd="0" destOrd="1" presId="urn:microsoft.com/office/officeart/2005/8/layout/chevron1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AFF79FE3-07C5-0B49-85EE-6433005303BF}" type="presOf" srcId="{C8E903CE-0CFD-4D68-A857-80E14557005E}" destId="{7DDD8217-14DA-AF4E-9FE3-03C109C46553}" srcOrd="0" destOrd="0" presId="urn:microsoft.com/office/officeart/2005/8/layout/chevron1"/>
    <dgm:cxn modelId="{9F9D4074-DD36-9C4C-ADAE-079A6FBBA9E6}" type="presOf" srcId="{04A40292-9119-41B2-B968-7B651F20675D}" destId="{F38F5139-7DF1-3240-BF8A-0D0B02C34E33}" srcOrd="0" destOrd="0" presId="urn:microsoft.com/office/officeart/2005/8/layout/chevron1"/>
    <dgm:cxn modelId="{A92C1709-8F21-C44B-926D-1E0164FABBBE}" type="presOf" srcId="{32CCB050-072A-41BF-BE1B-388CF53E5629}" destId="{0CD56FB9-D72E-9940-8548-010CDB0C9363}" srcOrd="0" destOrd="0" presId="urn:microsoft.com/office/officeart/2005/8/layout/chevron1"/>
    <dgm:cxn modelId="{46B333CE-C86D-1C4F-9735-05E20A6698B6}" type="presParOf" srcId="{69331891-6B40-0C44-A32D-46158B8E57A3}" destId="{66037EBF-ADAB-534E-B6BA-93176E763C1F}" srcOrd="0" destOrd="0" presId="urn:microsoft.com/office/officeart/2005/8/layout/chevron1"/>
    <dgm:cxn modelId="{09D834C5-BCB1-D848-B10C-567FE9C72AFC}" type="presParOf" srcId="{66037EBF-ADAB-534E-B6BA-93176E763C1F}" destId="{F2E1D599-5132-544B-9617-7B411AECE87E}" srcOrd="0" destOrd="0" presId="urn:microsoft.com/office/officeart/2005/8/layout/chevron1"/>
    <dgm:cxn modelId="{E090E317-6265-CD49-9DBE-C3FA0A32CA83}" type="presParOf" srcId="{66037EBF-ADAB-534E-B6BA-93176E763C1F}" destId="{79CA1122-69FB-0B4E-B2C9-4D2ECE3F8377}" srcOrd="1" destOrd="0" presId="urn:microsoft.com/office/officeart/2005/8/layout/chevron1"/>
    <dgm:cxn modelId="{E75B3344-8A2B-4344-AD0B-5DB03A32FF62}" type="presParOf" srcId="{69331891-6B40-0C44-A32D-46158B8E57A3}" destId="{E0B111EB-6B00-CA49-8FEC-22C5BE757EB4}" srcOrd="1" destOrd="0" presId="urn:microsoft.com/office/officeart/2005/8/layout/chevron1"/>
    <dgm:cxn modelId="{B35010FA-8126-9B4E-9C65-77A64CDEA6F7}" type="presParOf" srcId="{69331891-6B40-0C44-A32D-46158B8E57A3}" destId="{F7544DD8-4F55-DE42-B417-F2F202376970}" srcOrd="2" destOrd="0" presId="urn:microsoft.com/office/officeart/2005/8/layout/chevron1"/>
    <dgm:cxn modelId="{3022048D-493D-BD46-B495-41678D19C72D}" type="presParOf" srcId="{F7544DD8-4F55-DE42-B417-F2F202376970}" destId="{3FE0BECA-F8E9-F948-9E5B-A2C88CDF4684}" srcOrd="0" destOrd="0" presId="urn:microsoft.com/office/officeart/2005/8/layout/chevron1"/>
    <dgm:cxn modelId="{DDC20A47-D8F9-1845-8C87-00F72415965C}" type="presParOf" srcId="{F7544DD8-4F55-DE42-B417-F2F202376970}" destId="{E0B80017-40D4-A441-897E-5DB40659239C}" srcOrd="1" destOrd="0" presId="urn:microsoft.com/office/officeart/2005/8/layout/chevron1"/>
    <dgm:cxn modelId="{F6E633C1-6B03-C743-A416-02AAB6F8B436}" type="presParOf" srcId="{69331891-6B40-0C44-A32D-46158B8E57A3}" destId="{7D67B05F-DA7B-C240-8240-8CABE6816E7A}" srcOrd="3" destOrd="0" presId="urn:microsoft.com/office/officeart/2005/8/layout/chevron1"/>
    <dgm:cxn modelId="{E1AE297C-D1A4-B74A-87CF-7C0F7CEADAF3}" type="presParOf" srcId="{69331891-6B40-0C44-A32D-46158B8E57A3}" destId="{9D079F4D-3747-784B-B50B-CC270636EE58}" srcOrd="4" destOrd="0" presId="urn:microsoft.com/office/officeart/2005/8/layout/chevron1"/>
    <dgm:cxn modelId="{2E5B43A1-8D4A-6949-AC44-3F77D95B4436}" type="presParOf" srcId="{9D079F4D-3747-784B-B50B-CC270636EE58}" destId="{81520718-E0A3-F74D-A443-828F2E61E496}" srcOrd="0" destOrd="0" presId="urn:microsoft.com/office/officeart/2005/8/layout/chevron1"/>
    <dgm:cxn modelId="{3D85CBF9-A758-A341-9A0F-3865EDC5697E}" type="presParOf" srcId="{9D079F4D-3747-784B-B50B-CC270636EE58}" destId="{8A27EB0C-FEE2-BE49-9979-EC1C219DE78D}" srcOrd="1" destOrd="0" presId="urn:microsoft.com/office/officeart/2005/8/layout/chevron1"/>
    <dgm:cxn modelId="{EFACF304-0EC4-F04A-A845-717FD5E525B6}" type="presParOf" srcId="{69331891-6B40-0C44-A32D-46158B8E57A3}" destId="{061C61CF-83ED-8243-8B23-EF5929A5B331}" srcOrd="5" destOrd="0" presId="urn:microsoft.com/office/officeart/2005/8/layout/chevron1"/>
    <dgm:cxn modelId="{40E56247-A374-E44F-A1ED-68F8892D0FBE}" type="presParOf" srcId="{69331891-6B40-0C44-A32D-46158B8E57A3}" destId="{930410B6-8652-C443-9B5D-34A37BFD720A}" srcOrd="6" destOrd="0" presId="urn:microsoft.com/office/officeart/2005/8/layout/chevron1"/>
    <dgm:cxn modelId="{D8BCC1E0-AF1A-0941-B00F-D4AB4F0EE07E}" type="presParOf" srcId="{930410B6-8652-C443-9B5D-34A37BFD720A}" destId="{0CD56FB9-D72E-9940-8548-010CDB0C9363}" srcOrd="0" destOrd="0" presId="urn:microsoft.com/office/officeart/2005/8/layout/chevron1"/>
    <dgm:cxn modelId="{1753FAB6-48E4-9C46-AAD0-D42FAC3B4808}" type="presParOf" srcId="{930410B6-8652-C443-9B5D-34A37BFD720A}" destId="{F38F5139-7DF1-3240-BF8A-0D0B02C34E33}" srcOrd="1" destOrd="0" presId="urn:microsoft.com/office/officeart/2005/8/layout/chevron1"/>
    <dgm:cxn modelId="{BF9DDBFC-2483-E94C-BC88-DB63C57E1509}" type="presParOf" srcId="{69331891-6B40-0C44-A32D-46158B8E57A3}" destId="{1E9AA517-5DCA-4C46-B534-2D6C38CA361F}" srcOrd="7" destOrd="0" presId="urn:microsoft.com/office/officeart/2005/8/layout/chevron1"/>
    <dgm:cxn modelId="{3B28C8B0-303A-7849-A9AF-14659B84A82D}" type="presParOf" srcId="{69331891-6B40-0C44-A32D-46158B8E57A3}" destId="{F1F2B902-8668-234E-8139-B8846854FBF6}" srcOrd="8" destOrd="0" presId="urn:microsoft.com/office/officeart/2005/8/layout/chevron1"/>
    <dgm:cxn modelId="{D493BAEE-1090-7D40-9B03-51A15F139C8D}" type="presParOf" srcId="{F1F2B902-8668-234E-8139-B8846854FBF6}" destId="{BB3B3198-26D7-164E-981A-C5A96DD0DBEF}" srcOrd="0" destOrd="0" presId="urn:microsoft.com/office/officeart/2005/8/layout/chevron1"/>
    <dgm:cxn modelId="{EA10D992-E9AF-F94D-B524-ED3F863198A6}" type="presParOf" srcId="{F1F2B902-8668-234E-8139-B8846854FBF6}" destId="{7DDD8217-14DA-AF4E-9FE3-03C109C4655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68B812-A325-41D8-A08E-C2392666DF66}">
      <dgm:prSet custT="1"/>
      <dgm:spPr>
        <a:xfrm>
          <a:off x="1144111" y="2478387"/>
          <a:ext cx="5868258" cy="990573"/>
        </a:xfr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latin typeface="+mj-lt"/>
              <a:ea typeface="+mn-ea"/>
              <a:cs typeface="+mn-cs"/>
            </a:rPr>
            <a:t>Email</a:t>
          </a:r>
          <a:r>
            <a:rPr lang="en-US" sz="1600" dirty="0">
              <a:latin typeface="+mj-lt"/>
              <a:ea typeface="+mn-ea"/>
              <a:cs typeface="+mn-cs"/>
            </a:rPr>
            <a:t/>
          </a:r>
          <a:br>
            <a:rPr lang="en-US" sz="1600" dirty="0">
              <a:latin typeface="+mj-lt"/>
              <a:ea typeface="+mn-ea"/>
              <a:cs typeface="+mn-cs"/>
            </a:rPr>
          </a:br>
          <a:r>
            <a:rPr lang="en-US" sz="1600" dirty="0" smtClean="0">
              <a:latin typeface="+mj-lt"/>
              <a:ea typeface="+mn-ea"/>
              <a:cs typeface="+mn-cs"/>
            </a:rPr>
            <a:t>Brandon.cobb@ode.state.or.us</a:t>
          </a:r>
          <a:endParaRPr lang="en-US" sz="1600" dirty="0">
            <a:latin typeface="+mj-lt"/>
            <a:ea typeface="+mn-ea"/>
            <a:cs typeface="+mn-cs"/>
          </a:endParaRP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7D1766B6-66CF-40CE-9693-BD20AFFFA3C9}">
      <dgm:prSet custT="1"/>
      <dgm:spPr>
        <a:xfrm>
          <a:off x="1144111" y="3716603"/>
          <a:ext cx="5868258" cy="990573"/>
        </a:xfr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latin typeface="+mj-lt"/>
              <a:ea typeface="+mn-ea"/>
              <a:cs typeface="+mn-cs"/>
            </a:rPr>
            <a:t>Phone</a:t>
          </a:r>
          <a:r>
            <a:rPr lang="en-US" sz="1600" dirty="0">
              <a:latin typeface="+mj-lt"/>
              <a:ea typeface="+mn-ea"/>
              <a:cs typeface="+mn-cs"/>
            </a:rPr>
            <a:t/>
          </a:r>
          <a:br>
            <a:rPr lang="en-US" sz="1600" dirty="0">
              <a:latin typeface="+mj-lt"/>
              <a:ea typeface="+mn-ea"/>
              <a:cs typeface="+mn-cs"/>
            </a:rPr>
          </a:br>
          <a:r>
            <a:rPr lang="en-US" sz="1600" dirty="0" smtClean="0">
              <a:latin typeface="+mj-lt"/>
              <a:ea typeface="+mn-ea"/>
              <a:cs typeface="+mn-cs"/>
            </a:rPr>
            <a:t>503-947-0644</a:t>
          </a:r>
          <a:endParaRPr lang="en-US" sz="1600" dirty="0">
            <a:latin typeface="+mj-lt"/>
            <a:ea typeface="+mn-ea"/>
            <a:cs typeface="+mn-cs"/>
          </a:endParaRP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899A4D3-2C9C-4287-A235-DE3E047E7C22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BD492-063C-4B67-B2F7-C08CB328337E}" type="pres">
      <dgm:prSet presAssocID="{BC68B812-A325-41D8-A08E-C2392666DF66}" presName="compNode" presStyleCnt="0"/>
      <dgm:spPr/>
    </dgm:pt>
    <dgm:pt modelId="{AA942612-CA7A-414A-8A41-5AF47E8BF18D}" type="pres">
      <dgm:prSet presAssocID="{BC68B812-A325-41D8-A08E-C2392666DF66}" presName="iconBgRect" presStyleLbl="bgShp" presStyleIdx="0" presStyleCnt="2"/>
      <dgm:spPr>
        <a:noFill/>
      </dgm:spPr>
    </dgm:pt>
    <dgm:pt modelId="{501CE67F-3782-42E8-B14B-7322FA3A6AF9}" type="pres">
      <dgm:prSet presAssocID="{BC68B812-A325-41D8-A08E-C2392666DF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DD1F19D-F3F5-4EAE-8108-BE4892B97AFD}" type="pres">
      <dgm:prSet presAssocID="{BC68B812-A325-41D8-A08E-C2392666DF66}" presName="spaceRect" presStyleCnt="0"/>
      <dgm:spPr/>
    </dgm:pt>
    <dgm:pt modelId="{9E96DB26-9770-4D6D-9455-A20B7E0EBF8C}" type="pres">
      <dgm:prSet presAssocID="{BC68B812-A325-41D8-A08E-C2392666DF66}" presName="textRect" presStyleLbl="revTx" presStyleIdx="0" presStyleCnt="2" custScaleX="160329">
        <dgm:presLayoutVars>
          <dgm:chMax val="1"/>
          <dgm:chPref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2295D-42E0-41C5-8B47-C82164646E5C}" type="pres">
      <dgm:prSet presAssocID="{E950D3C2-0472-429B-98B0-86C856FA65A1}" presName="sibTrans" presStyleCnt="0"/>
      <dgm:spPr/>
    </dgm:pt>
    <dgm:pt modelId="{B35AC086-3D53-473A-9AC9-09E397585F82}" type="pres">
      <dgm:prSet presAssocID="{7D1766B6-66CF-40CE-9693-BD20AFFFA3C9}" presName="compNode" presStyleCnt="0"/>
      <dgm:spPr/>
    </dgm:pt>
    <dgm:pt modelId="{AB9CFA30-80BB-4CBE-9CD8-BDB5E9753036}" type="pres">
      <dgm:prSet presAssocID="{7D1766B6-66CF-40CE-9693-BD20AFFFA3C9}" presName="iconBgRect" presStyleLbl="bgShp" presStyleIdx="1" presStyleCnt="2"/>
      <dgm:spPr>
        <a:noFill/>
      </dgm:spPr>
    </dgm:pt>
    <dgm:pt modelId="{3B505E4C-CA1F-4180-AD3B-9413D55B103E}" type="pres">
      <dgm:prSet presAssocID="{7D1766B6-66CF-40CE-9693-BD20AFFFA3C9}" presName="iconRect" presStyleLbl="node1" presStyleIdx="1" presStyleCnt="2" custLinFactNeighborX="-1832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A52F42F-EEA0-44B3-B748-B3BEB14B1E36}" type="pres">
      <dgm:prSet presAssocID="{7D1766B6-66CF-40CE-9693-BD20AFFFA3C9}" presName="spaceRect" presStyleCnt="0"/>
      <dgm:spPr/>
    </dgm:pt>
    <dgm:pt modelId="{7DA92A6E-F038-46D1-A456-33051C764A8B}" type="pres">
      <dgm:prSet presAssocID="{7D1766B6-66CF-40CE-9693-BD20AFFFA3C9}" presName="textRect" presStyleLbl="revTx" presStyleIdx="1" presStyleCnt="2" custLinFactNeighborX="-6423">
        <dgm:presLayoutVars>
          <dgm:chMax val="1"/>
          <dgm:chPref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27F8C62-5A2E-6F49-9A0F-AA107A238F8A}" type="presOf" srcId="{D7951F77-4E36-4893-91C6-3151A6D51694}" destId="{F899A4D3-2C9C-4287-A235-DE3E047E7C22}" srcOrd="0" destOrd="0" presId="urn:microsoft.com/office/officeart/2018/5/layout/IconCircleLabelList"/>
    <dgm:cxn modelId="{EA0F618E-4C96-42F0-9E3C-66B0158BCCBE}" srcId="{D7951F77-4E36-4893-91C6-3151A6D51694}" destId="{7D1766B6-66CF-40CE-9693-BD20AFFFA3C9}" srcOrd="1" destOrd="0" parTransId="{76694DF4-F7BE-4AF1-9E12-BAEDD42D9ED3}" sibTransId="{0C6A2CC7-5741-4D63-A8FF-E7E06F0D1222}"/>
    <dgm:cxn modelId="{11AC1149-7888-014D-BECD-51B658FC0001}" type="presOf" srcId="{7D1766B6-66CF-40CE-9693-BD20AFFFA3C9}" destId="{7DA92A6E-F038-46D1-A456-33051C764A8B}" srcOrd="0" destOrd="0" presId="urn:microsoft.com/office/officeart/2018/5/layout/IconCircleLabelList"/>
    <dgm:cxn modelId="{BDC8DB12-5AB2-AD47-84CD-925932D590A0}" type="presOf" srcId="{BC68B812-A325-41D8-A08E-C2392666DF66}" destId="{9E96DB26-9770-4D6D-9455-A20B7E0EBF8C}" srcOrd="0" destOrd="0" presId="urn:microsoft.com/office/officeart/2018/5/layout/IconCircleLabelList"/>
    <dgm:cxn modelId="{AAD26E9B-C129-46B7-BFCC-98D5999B6B9A}" srcId="{D7951F77-4E36-4893-91C6-3151A6D51694}" destId="{BC68B812-A325-41D8-A08E-C2392666DF66}" srcOrd="0" destOrd="0" parTransId="{23A01A1D-B409-49E7-91BA-2321B9A237C2}" sibTransId="{E950D3C2-0472-429B-98B0-86C856FA65A1}"/>
    <dgm:cxn modelId="{DF06FE87-7390-924D-BE10-631C1BD28152}" type="presParOf" srcId="{F899A4D3-2C9C-4287-A235-DE3E047E7C22}" destId="{EA4BD492-063C-4B67-B2F7-C08CB328337E}" srcOrd="0" destOrd="0" presId="urn:microsoft.com/office/officeart/2018/5/layout/IconCircleLabelList"/>
    <dgm:cxn modelId="{AB1F3E90-4689-0F4D-80B8-0694A84B1E80}" type="presParOf" srcId="{EA4BD492-063C-4B67-B2F7-C08CB328337E}" destId="{AA942612-CA7A-414A-8A41-5AF47E8BF18D}" srcOrd="0" destOrd="0" presId="urn:microsoft.com/office/officeart/2018/5/layout/IconCircleLabelList"/>
    <dgm:cxn modelId="{51230EBC-5F2E-8C4A-87F4-6C71F2AFE095}" type="presParOf" srcId="{EA4BD492-063C-4B67-B2F7-C08CB328337E}" destId="{501CE67F-3782-42E8-B14B-7322FA3A6AF9}" srcOrd="1" destOrd="0" presId="urn:microsoft.com/office/officeart/2018/5/layout/IconCircleLabelList"/>
    <dgm:cxn modelId="{34AA554A-0C79-B840-AD57-C6BC6E00BF8B}" type="presParOf" srcId="{EA4BD492-063C-4B67-B2F7-C08CB328337E}" destId="{4DD1F19D-F3F5-4EAE-8108-BE4892B97AFD}" srcOrd="2" destOrd="0" presId="urn:microsoft.com/office/officeart/2018/5/layout/IconCircleLabelList"/>
    <dgm:cxn modelId="{BF33A1E9-A3ED-9647-B0B0-D5D9C87E6E3D}" type="presParOf" srcId="{EA4BD492-063C-4B67-B2F7-C08CB328337E}" destId="{9E96DB26-9770-4D6D-9455-A20B7E0EBF8C}" srcOrd="3" destOrd="0" presId="urn:microsoft.com/office/officeart/2018/5/layout/IconCircleLabelList"/>
    <dgm:cxn modelId="{859D5017-7230-FB4E-94AD-047D1335E5BD}" type="presParOf" srcId="{F899A4D3-2C9C-4287-A235-DE3E047E7C22}" destId="{26C2295D-42E0-41C5-8B47-C82164646E5C}" srcOrd="1" destOrd="0" presId="urn:microsoft.com/office/officeart/2018/5/layout/IconCircleLabelList"/>
    <dgm:cxn modelId="{AF12D39B-DD68-5A4B-87E0-714C70F4D7C4}" type="presParOf" srcId="{F899A4D3-2C9C-4287-A235-DE3E047E7C22}" destId="{B35AC086-3D53-473A-9AC9-09E397585F82}" srcOrd="2" destOrd="0" presId="urn:microsoft.com/office/officeart/2018/5/layout/IconCircleLabelList"/>
    <dgm:cxn modelId="{E5EE2F91-9E9C-1B45-AA06-EEC3B7942487}" type="presParOf" srcId="{B35AC086-3D53-473A-9AC9-09E397585F82}" destId="{AB9CFA30-80BB-4CBE-9CD8-BDB5E9753036}" srcOrd="0" destOrd="0" presId="urn:microsoft.com/office/officeart/2018/5/layout/IconCircleLabelList"/>
    <dgm:cxn modelId="{2409393D-61F0-2148-90EA-2B7F6A0F538D}" type="presParOf" srcId="{B35AC086-3D53-473A-9AC9-09E397585F82}" destId="{3B505E4C-CA1F-4180-AD3B-9413D55B103E}" srcOrd="1" destOrd="0" presId="urn:microsoft.com/office/officeart/2018/5/layout/IconCircleLabelList"/>
    <dgm:cxn modelId="{91A098FF-0967-A249-9E35-C3C079104C7F}" type="presParOf" srcId="{B35AC086-3D53-473A-9AC9-09E397585F82}" destId="{2A52F42F-EEA0-44B3-B748-B3BEB14B1E36}" srcOrd="2" destOrd="0" presId="urn:microsoft.com/office/officeart/2018/5/layout/IconCircleLabelList"/>
    <dgm:cxn modelId="{9C84FE3F-12E3-2D4D-B7D2-C18633251A01}" type="presParOf" srcId="{B35AC086-3D53-473A-9AC9-09E397585F82}" destId="{7DA92A6E-F038-46D1-A456-33051C764A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D599-5132-544B-9617-7B411AECE87E}">
      <dsp:nvSpPr>
        <dsp:cNvPr id="0" name=""/>
        <dsp:cNvSpPr/>
      </dsp:nvSpPr>
      <dsp:spPr>
        <a:xfrm>
          <a:off x="3486" y="639668"/>
          <a:ext cx="2183085" cy="8732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</a:rPr>
            <a:t>Map Processes</a:t>
          </a:r>
          <a:endParaRPr lang="en-US" sz="1600" b="1" kern="1200" dirty="0">
            <a:effectLst/>
            <a:latin typeface="+mj-lt"/>
          </a:endParaRPr>
        </a:p>
      </dsp:txBody>
      <dsp:txXfrm>
        <a:off x="440103" y="639668"/>
        <a:ext cx="1309851" cy="873234"/>
      </dsp:txXfrm>
    </dsp:sp>
    <dsp:sp modelId="{79CA1122-69FB-0B4E-B2C9-4D2ECE3F8377}">
      <dsp:nvSpPr>
        <dsp:cNvPr id="0" name=""/>
        <dsp:cNvSpPr/>
      </dsp:nvSpPr>
      <dsp:spPr>
        <a:xfrm>
          <a:off x="3486" y="1622056"/>
          <a:ext cx="1746468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2000" rIns="18288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200" kern="1200" dirty="0" smtClean="0">
              <a:latin typeface="+mn-lt"/>
              <a:ea typeface="+mn-ea"/>
              <a:cs typeface="+mn-cs"/>
            </a:rPr>
            <a:t>Keep it high level</a:t>
          </a:r>
          <a:endParaRPr lang="en-US" sz="1200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200" kern="1200" dirty="0" smtClean="0">
              <a:latin typeface="+mn-lt"/>
              <a:ea typeface="+mn-ea"/>
              <a:cs typeface="+mn-cs"/>
            </a:rPr>
            <a:t>Capture all the work </a:t>
          </a:r>
          <a:endParaRPr lang="en-US" sz="1200" kern="1200" dirty="0">
            <a:latin typeface="+mn-lt"/>
            <a:ea typeface="+mn-ea"/>
            <a:cs typeface="+mn-cs"/>
          </a:endParaRPr>
        </a:p>
      </dsp:txBody>
      <dsp:txXfrm>
        <a:off x="3486" y="1622056"/>
        <a:ext cx="1746468" cy="1499062"/>
      </dsp:txXfrm>
    </dsp:sp>
    <dsp:sp modelId="{3FE0BECA-F8E9-F948-9E5B-A2C88CDF4684}">
      <dsp:nvSpPr>
        <dsp:cNvPr id="0" name=""/>
        <dsp:cNvSpPr/>
      </dsp:nvSpPr>
      <dsp:spPr>
        <a:xfrm>
          <a:off x="1970571" y="639668"/>
          <a:ext cx="2183085" cy="873234"/>
        </a:xfrm>
        <a:prstGeom prst="chevron">
          <a:avLst/>
        </a:prstGeom>
        <a:solidFill>
          <a:schemeClr val="accent3">
            <a:hueOff val="-1687435"/>
            <a:satOff val="-506"/>
            <a:lumOff val="-141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</a:rPr>
            <a:t>Analyze Processes</a:t>
          </a:r>
          <a:endParaRPr lang="en-US" sz="1600" b="1" kern="1200" dirty="0">
            <a:effectLst/>
            <a:latin typeface="+mj-lt"/>
          </a:endParaRPr>
        </a:p>
      </dsp:txBody>
      <dsp:txXfrm>
        <a:off x="2407188" y="639668"/>
        <a:ext cx="1309851" cy="873234"/>
      </dsp:txXfrm>
    </dsp:sp>
    <dsp:sp modelId="{E0B80017-40D4-A441-897E-5DB40659239C}">
      <dsp:nvSpPr>
        <dsp:cNvPr id="0" name=""/>
        <dsp:cNvSpPr/>
      </dsp:nvSpPr>
      <dsp:spPr>
        <a:xfrm>
          <a:off x="1970571" y="1622056"/>
          <a:ext cx="1746468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2000" rIns="0" bIns="0" numCol="1" spcCol="1270" anchor="t" anchorCtr="0">
          <a:noAutofit/>
        </a:bodyPr>
        <a:lstStyle/>
        <a:p>
          <a:pPr marL="174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200" kern="1200" dirty="0" smtClean="0">
              <a:latin typeface="+mn-lt"/>
              <a:ea typeface="+mn-ea"/>
              <a:cs typeface="+mn-cs"/>
            </a:rPr>
            <a:t>Which processes happen the most frequent?</a:t>
          </a:r>
          <a:endParaRPr lang="en-US" sz="1200" kern="1200" dirty="0"/>
        </a:p>
        <a:p>
          <a:pPr marL="174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200" kern="1200" dirty="0" smtClean="0"/>
            <a:t>How long does it take to complete each process?</a:t>
          </a:r>
          <a:endParaRPr lang="en-US" sz="1200" kern="1200" dirty="0"/>
        </a:p>
      </dsp:txBody>
      <dsp:txXfrm>
        <a:off x="1970571" y="1622056"/>
        <a:ext cx="1746468" cy="1499062"/>
      </dsp:txXfrm>
    </dsp:sp>
    <dsp:sp modelId="{81520718-E0A3-F74D-A443-828F2E61E496}">
      <dsp:nvSpPr>
        <dsp:cNvPr id="0" name=""/>
        <dsp:cNvSpPr/>
      </dsp:nvSpPr>
      <dsp:spPr>
        <a:xfrm>
          <a:off x="3937657" y="639668"/>
          <a:ext cx="2183085" cy="873234"/>
        </a:xfrm>
        <a:prstGeom prst="chevron">
          <a:avLst/>
        </a:prstGeom>
        <a:solidFill>
          <a:schemeClr val="accent3">
            <a:hueOff val="-3374869"/>
            <a:satOff val="-1013"/>
            <a:lumOff val="-283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</a:rPr>
            <a:t>Develop Mission</a:t>
          </a:r>
          <a:endParaRPr lang="en-US" sz="1600" b="1" kern="1200" dirty="0">
            <a:effectLst/>
            <a:latin typeface="+mj-lt"/>
          </a:endParaRPr>
        </a:p>
      </dsp:txBody>
      <dsp:txXfrm>
        <a:off x="4374274" y="639668"/>
        <a:ext cx="1309851" cy="873234"/>
      </dsp:txXfrm>
    </dsp:sp>
    <dsp:sp modelId="{8A27EB0C-FEE2-BE49-9979-EC1C219DE78D}">
      <dsp:nvSpPr>
        <dsp:cNvPr id="0" name=""/>
        <dsp:cNvSpPr/>
      </dsp:nvSpPr>
      <dsp:spPr>
        <a:xfrm>
          <a:off x="3937657" y="1622056"/>
          <a:ext cx="1746468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2000" rIns="182880" bIns="0" numCol="1" spcCol="1270" anchor="t" anchorCtr="0">
          <a:noAutofit/>
        </a:bodyPr>
        <a:lstStyle/>
        <a:p>
          <a:pPr marL="174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200" kern="1200" dirty="0" smtClean="0">
              <a:latin typeface="+mn-lt"/>
              <a:ea typeface="+mn-ea"/>
              <a:cs typeface="+mn-cs"/>
            </a:rPr>
            <a:t>Why do we exist?</a:t>
          </a:r>
          <a:endParaRPr lang="en-US" sz="1200" kern="1200" dirty="0"/>
        </a:p>
        <a:p>
          <a:pPr marL="1746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200" kern="1200" dirty="0" smtClean="0">
              <a:latin typeface="+mn-lt"/>
              <a:ea typeface="+mn-ea"/>
              <a:cs typeface="+mn-cs"/>
            </a:rPr>
            <a:t>What makes us unique? </a:t>
          </a:r>
          <a:endParaRPr lang="en-US" sz="1200" kern="1200" dirty="0"/>
        </a:p>
      </dsp:txBody>
      <dsp:txXfrm>
        <a:off x="3937657" y="1622056"/>
        <a:ext cx="1746468" cy="1499062"/>
      </dsp:txXfrm>
    </dsp:sp>
    <dsp:sp modelId="{0CD56FB9-D72E-9940-8548-010CDB0C9363}">
      <dsp:nvSpPr>
        <dsp:cNvPr id="0" name=""/>
        <dsp:cNvSpPr/>
      </dsp:nvSpPr>
      <dsp:spPr>
        <a:xfrm>
          <a:off x="5904742" y="639668"/>
          <a:ext cx="2183085" cy="873234"/>
        </a:xfrm>
        <a:prstGeom prst="chevron">
          <a:avLst/>
        </a:prstGeom>
        <a:solidFill>
          <a:schemeClr val="accent3">
            <a:hueOff val="-5062304"/>
            <a:satOff val="-1519"/>
            <a:lumOff val="-424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</a:rPr>
            <a:t>Metrics</a:t>
          </a:r>
          <a:endParaRPr lang="ru-RU" sz="1600" b="1" kern="1200" dirty="0">
            <a:effectLst/>
            <a:latin typeface="+mj-lt"/>
          </a:endParaRPr>
        </a:p>
      </dsp:txBody>
      <dsp:txXfrm>
        <a:off x="6341359" y="639668"/>
        <a:ext cx="1309851" cy="873234"/>
      </dsp:txXfrm>
    </dsp:sp>
    <dsp:sp modelId="{F38F5139-7DF1-3240-BF8A-0D0B02C34E33}">
      <dsp:nvSpPr>
        <dsp:cNvPr id="0" name=""/>
        <dsp:cNvSpPr/>
      </dsp:nvSpPr>
      <dsp:spPr>
        <a:xfrm>
          <a:off x="5904742" y="1622056"/>
          <a:ext cx="1746468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2000" rIns="18288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200" kern="1200" dirty="0" smtClean="0">
              <a:latin typeface="+mn-lt"/>
              <a:ea typeface="+mn-ea"/>
              <a:cs typeface="+mn-cs"/>
            </a:rPr>
            <a:t>What are we tracking?</a:t>
          </a:r>
          <a:endParaRPr lang="en-US" sz="1200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200" kern="1200" dirty="0" smtClean="0">
              <a:latin typeface="+mn-lt"/>
              <a:ea typeface="+mn-ea"/>
              <a:cs typeface="+mn-cs"/>
            </a:rPr>
            <a:t>What should we track?</a:t>
          </a:r>
          <a:endParaRPr lang="en-US" sz="1200" kern="1200" dirty="0">
            <a:latin typeface="+mn-lt"/>
            <a:ea typeface="+mn-ea"/>
            <a:cs typeface="+mn-cs"/>
          </a:endParaRPr>
        </a:p>
      </dsp:txBody>
      <dsp:txXfrm>
        <a:off x="5904742" y="1622056"/>
        <a:ext cx="1746468" cy="1499062"/>
      </dsp:txXfrm>
    </dsp:sp>
    <dsp:sp modelId="{BB3B3198-26D7-164E-981A-C5A96DD0DBEF}">
      <dsp:nvSpPr>
        <dsp:cNvPr id="0" name=""/>
        <dsp:cNvSpPr/>
      </dsp:nvSpPr>
      <dsp:spPr>
        <a:xfrm>
          <a:off x="7871828" y="639668"/>
          <a:ext cx="2183085" cy="873234"/>
        </a:xfrm>
        <a:prstGeom prst="chevron">
          <a:avLst/>
        </a:prstGeom>
        <a:solidFill>
          <a:schemeClr val="accent3">
            <a:hueOff val="-6749738"/>
            <a:satOff val="-2025"/>
            <a:lumOff val="-566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</a:rPr>
            <a:t>Confirm Alignment</a:t>
          </a:r>
          <a:endParaRPr lang="ru-RU" sz="1600" b="1" kern="1200" dirty="0">
            <a:effectLst/>
            <a:latin typeface="+mj-lt"/>
          </a:endParaRPr>
        </a:p>
      </dsp:txBody>
      <dsp:txXfrm>
        <a:off x="8308445" y="639668"/>
        <a:ext cx="1309851" cy="873234"/>
      </dsp:txXfrm>
    </dsp:sp>
    <dsp:sp modelId="{7DDD8217-14DA-AF4E-9FE3-03C109C46553}">
      <dsp:nvSpPr>
        <dsp:cNvPr id="0" name=""/>
        <dsp:cNvSpPr/>
      </dsp:nvSpPr>
      <dsp:spPr>
        <a:xfrm>
          <a:off x="7871828" y="1622056"/>
          <a:ext cx="1746468" cy="14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200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kern="1200" dirty="0" smtClean="0">
              <a:latin typeface="+mn-lt"/>
              <a:ea typeface="+mn-ea"/>
              <a:cs typeface="+mn-cs"/>
            </a:rPr>
            <a:t>Does the mission, processes, and metrics all align with each other? Do they align with the agency?</a:t>
          </a:r>
          <a:endParaRPr lang="en-US" sz="1100" kern="1200" dirty="0">
            <a:latin typeface="+mn-lt"/>
            <a:ea typeface="+mn-ea"/>
            <a:cs typeface="+mn-cs"/>
          </a:endParaRPr>
        </a:p>
      </dsp:txBody>
      <dsp:txXfrm>
        <a:off x="7871828" y="1622056"/>
        <a:ext cx="1746468" cy="1499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42612-CA7A-414A-8A41-5AF47E8BF18D}">
      <dsp:nvSpPr>
        <dsp:cNvPr id="0" name=""/>
        <dsp:cNvSpPr/>
      </dsp:nvSpPr>
      <dsp:spPr>
        <a:xfrm>
          <a:off x="1816199" y="80393"/>
          <a:ext cx="2196000" cy="21960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CE67F-3782-42E8-B14B-7322FA3A6AF9}">
      <dsp:nvSpPr>
        <dsp:cNvPr id="0" name=""/>
        <dsp:cNvSpPr/>
      </dsp:nvSpPr>
      <dsp:spPr>
        <a:xfrm>
          <a:off x="2284199" y="54839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6DB26-9770-4D6D-9455-A20B7E0EBF8C}">
      <dsp:nvSpPr>
        <dsp:cNvPr id="0" name=""/>
        <dsp:cNvSpPr/>
      </dsp:nvSpPr>
      <dsp:spPr>
        <a:xfrm>
          <a:off x="28277" y="2960394"/>
          <a:ext cx="57718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b="1" kern="1200" dirty="0">
              <a:latin typeface="+mj-lt"/>
              <a:ea typeface="+mn-ea"/>
              <a:cs typeface="+mn-cs"/>
            </a:rPr>
            <a:t>Email</a:t>
          </a:r>
          <a:r>
            <a:rPr lang="en-US" sz="1600" kern="1200" dirty="0">
              <a:latin typeface="+mj-lt"/>
              <a:ea typeface="+mn-ea"/>
              <a:cs typeface="+mn-cs"/>
            </a:rPr>
            <a:t/>
          </a:r>
          <a:br>
            <a:rPr lang="en-US" sz="1600" kern="1200" dirty="0">
              <a:latin typeface="+mj-lt"/>
              <a:ea typeface="+mn-ea"/>
              <a:cs typeface="+mn-cs"/>
            </a:rPr>
          </a:br>
          <a:r>
            <a:rPr lang="en-US" sz="1600" kern="1200" dirty="0" smtClean="0">
              <a:latin typeface="+mj-lt"/>
              <a:ea typeface="+mn-ea"/>
              <a:cs typeface="+mn-cs"/>
            </a:rPr>
            <a:t>Brandon.cobb@ode.state.or.us</a:t>
          </a:r>
          <a:endParaRPr lang="en-US" sz="1600" kern="1200" dirty="0">
            <a:latin typeface="+mj-lt"/>
            <a:ea typeface="+mn-ea"/>
            <a:cs typeface="+mn-cs"/>
          </a:endParaRPr>
        </a:p>
      </dsp:txBody>
      <dsp:txXfrm>
        <a:off x="28277" y="2960394"/>
        <a:ext cx="5771844" cy="720000"/>
      </dsp:txXfrm>
    </dsp:sp>
    <dsp:sp modelId="{AB9CFA30-80BB-4CBE-9CD8-BDB5E9753036}">
      <dsp:nvSpPr>
        <dsp:cNvPr id="0" name=""/>
        <dsp:cNvSpPr/>
      </dsp:nvSpPr>
      <dsp:spPr>
        <a:xfrm>
          <a:off x="7132122" y="80393"/>
          <a:ext cx="2196000" cy="21960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05E4C-CA1F-4180-AD3B-9413D55B103E}">
      <dsp:nvSpPr>
        <dsp:cNvPr id="0" name=""/>
        <dsp:cNvSpPr/>
      </dsp:nvSpPr>
      <dsp:spPr>
        <a:xfrm>
          <a:off x="7369227" y="548394"/>
          <a:ext cx="1260000" cy="126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2A6E-F038-46D1-A456-33051C764A8B}">
      <dsp:nvSpPr>
        <dsp:cNvPr id="0" name=""/>
        <dsp:cNvSpPr/>
      </dsp:nvSpPr>
      <dsp:spPr>
        <a:xfrm>
          <a:off x="6198894" y="296039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b="1" kern="1200" dirty="0">
              <a:latin typeface="+mj-lt"/>
              <a:ea typeface="+mn-ea"/>
              <a:cs typeface="+mn-cs"/>
            </a:rPr>
            <a:t>Phone</a:t>
          </a:r>
          <a:r>
            <a:rPr lang="en-US" sz="1600" kern="1200" dirty="0">
              <a:latin typeface="+mj-lt"/>
              <a:ea typeface="+mn-ea"/>
              <a:cs typeface="+mn-cs"/>
            </a:rPr>
            <a:t/>
          </a:r>
          <a:br>
            <a:rPr lang="en-US" sz="1600" kern="1200" dirty="0">
              <a:latin typeface="+mj-lt"/>
              <a:ea typeface="+mn-ea"/>
              <a:cs typeface="+mn-cs"/>
            </a:rPr>
          </a:br>
          <a:r>
            <a:rPr lang="en-US" sz="1600" kern="1200" dirty="0" smtClean="0">
              <a:latin typeface="+mj-lt"/>
              <a:ea typeface="+mn-ea"/>
              <a:cs typeface="+mn-cs"/>
            </a:rPr>
            <a:t>503-947-0644</a:t>
          </a:r>
          <a:endParaRPr lang="en-US" sz="1600" kern="1200" dirty="0">
            <a:latin typeface="+mj-lt"/>
            <a:ea typeface="+mn-ea"/>
            <a:cs typeface="+mn-cs"/>
          </a:endParaRPr>
        </a:p>
      </dsp:txBody>
      <dsp:txXfrm>
        <a:off x="6198894" y="2960394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1" y="856209"/>
            <a:ext cx="10058400" cy="208649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OPPIA Lunch &amp; Learn</a:t>
            </a:r>
            <a:br>
              <a:rPr lang="en-US" sz="6600" dirty="0" smtClean="0"/>
            </a:br>
            <a:r>
              <a:rPr lang="en-US" sz="6600" dirty="0" smtClean="0"/>
              <a:t>Brandon Cobb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796" y="3092334"/>
            <a:ext cx="10288385" cy="268750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/>
              <a:t>Oregon Public Performance Improvement Association</a:t>
            </a:r>
          </a:p>
          <a:p>
            <a:r>
              <a:rPr lang="en-US" dirty="0" smtClean="0"/>
              <a:t>Moderator: Victoria Hawley - Chair</a:t>
            </a:r>
          </a:p>
          <a:p>
            <a:r>
              <a:rPr lang="en-US" dirty="0" smtClean="0"/>
              <a:t>Call-in #: 971-277-1965 </a:t>
            </a:r>
            <a:r>
              <a:rPr lang="en-US" i="1" dirty="0" smtClean="0">
                <a:latin typeface="Gabriola" panose="04040605051002020D02" pitchFamily="82" charset="0"/>
              </a:rPr>
              <a:t>(please mute, Thank you!)</a:t>
            </a:r>
          </a:p>
          <a:p>
            <a:r>
              <a:rPr lang="en-US" dirty="0" smtClean="0"/>
              <a:t>Conf. ID: </a:t>
            </a:r>
            <a:r>
              <a:rPr lang="en-US" dirty="0"/>
              <a:t>99736629</a:t>
            </a:r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3349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 descr="SmartArt Process diagram">
            <a:extLst>
              <a:ext uri="{FF2B5EF4-FFF2-40B4-BE49-F238E27FC236}">
                <a16:creationId xmlns:a16="http://schemas.microsoft.com/office/drawing/2014/main" id="{668F23AC-E03A-498E-B416-C53303ABA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7902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Need buy-in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Don’t waste an opportunity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Hold hands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Challenge the status quo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Progress, not perfection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77" y="942870"/>
            <a:ext cx="4789840" cy="4789840"/>
          </a:xfrm>
        </p:spPr>
      </p:pic>
    </p:spTree>
    <p:extLst>
      <p:ext uri="{BB962C8B-B14F-4D97-AF65-F5344CB8AC3E}">
        <p14:creationId xmlns:p14="http://schemas.microsoft.com/office/powerpoint/2010/main" val="2192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DFFB7C0-8017-5C49-82B9-22CA9BCE81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99" y="677138"/>
            <a:ext cx="4392801" cy="3294019"/>
          </a:xfrm>
        </p:spPr>
      </p:pic>
    </p:spTree>
    <p:extLst>
      <p:ext uri="{BB962C8B-B14F-4D97-AF65-F5344CB8AC3E}">
        <p14:creationId xmlns:p14="http://schemas.microsoft.com/office/powerpoint/2010/main" val="35122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B3111-7B97-654A-86CA-FD04EA6E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graphicFrame>
        <p:nvGraphicFramePr>
          <p:cNvPr id="4" name="Content Placeholder 2" descr="SmartArt graphic for contact information">
            <a:extLst>
              <a:ext uri="{FF2B5EF4-FFF2-40B4-BE49-F238E27FC236}">
                <a16:creationId xmlns:a16="http://schemas.microsoft.com/office/drawing/2014/main" id="{600D9413-DE22-3A40-BE90-9FD7FAA1C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99257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mute your phone and other audio devices</a:t>
            </a:r>
          </a:p>
          <a:p>
            <a:r>
              <a:rPr lang="en-US" dirty="0" smtClean="0"/>
              <a:t>Please do not share video</a:t>
            </a:r>
          </a:p>
          <a:p>
            <a:r>
              <a:rPr lang="en-US" dirty="0" smtClean="0"/>
              <a:t>There may be a few seconds delay for a new slide to appear</a:t>
            </a:r>
          </a:p>
          <a:p>
            <a:r>
              <a:rPr lang="en-US" dirty="0" smtClean="0"/>
              <a:t>Feel free to submit questions via the Skype chat box – Try it out! Say “Hi”</a:t>
            </a:r>
          </a:p>
          <a:p>
            <a:r>
              <a:rPr lang="en-US" dirty="0" smtClean="0"/>
              <a:t>We will open audio at the end for Q&amp;A</a:t>
            </a:r>
          </a:p>
          <a:p>
            <a:r>
              <a:rPr lang="en-US" dirty="0" smtClean="0"/>
              <a:t>Please fill out the survey you will receive after the presentation – your feedback matters!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started…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 of sight metrics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Oppia</a:t>
            </a:r>
            <a:r>
              <a:rPr lang="en-US" dirty="0" smtClean="0"/>
              <a:t> lunch &amp; learn</a:t>
            </a:r>
          </a:p>
          <a:p>
            <a:r>
              <a:rPr lang="en-US" dirty="0" smtClean="0"/>
              <a:t>May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  <a:p>
            <a:r>
              <a:rPr lang="en-US" dirty="0" smtClean="0"/>
              <a:t>Objectives</a:t>
            </a:r>
            <a:endParaRPr lang="en-US" dirty="0"/>
          </a:p>
          <a:p>
            <a:r>
              <a:rPr lang="en-US" dirty="0" smtClean="0"/>
              <a:t>Activity</a:t>
            </a:r>
            <a:endParaRPr lang="en-US" dirty="0"/>
          </a:p>
          <a:p>
            <a:r>
              <a:rPr lang="en-US" dirty="0" smtClean="0"/>
              <a:t>Mission</a:t>
            </a:r>
            <a:endParaRPr lang="en-US" dirty="0"/>
          </a:p>
          <a:p>
            <a:r>
              <a:rPr lang="en-US" dirty="0" smtClean="0"/>
              <a:t>Metrics vs. Statistics</a:t>
            </a:r>
            <a:endParaRPr lang="en-US" dirty="0"/>
          </a:p>
          <a:p>
            <a:r>
              <a:rPr lang="en-US" dirty="0" smtClean="0"/>
              <a:t>Why</a:t>
            </a:r>
            <a:endParaRPr lang="en-US" dirty="0"/>
          </a:p>
          <a:p>
            <a:r>
              <a:rPr lang="en-US" dirty="0" smtClean="0"/>
              <a:t>Process</a:t>
            </a:r>
            <a:endParaRPr lang="en-US" dirty="0"/>
          </a:p>
          <a:p>
            <a:r>
              <a:rPr lang="en-US" dirty="0" smtClean="0"/>
              <a:t>Lesson Learned</a:t>
            </a:r>
            <a:endParaRPr lang="en-US" dirty="0"/>
          </a:p>
          <a:p>
            <a:r>
              <a:rPr lang="en-US" dirty="0" smtClean="0"/>
              <a:t>Questions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Understand the connection between metrics and 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Identify metrics relevant to the work you perform (or teams you work with)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r="21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CF182DB-5145-EB40-81CD-BF5F590D7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01" y="1581734"/>
            <a:ext cx="3760788" cy="3760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 txBox="1">
            <a:spLocks/>
          </p:cNvSpPr>
          <p:nvPr/>
        </p:nvSpPr>
        <p:spPr>
          <a:xfrm>
            <a:off x="1092666" y="5380959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metrics are you or the teams you work with tracking?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your true north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Peel back the onion to answer the question, why do we exist?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unique about the work we perform?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would happen to the work if we didn’t exist?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55" y="1145310"/>
            <a:ext cx="5632450" cy="4535054"/>
          </a:xfrm>
        </p:spPr>
      </p:pic>
    </p:spTree>
    <p:extLst>
      <p:ext uri="{BB962C8B-B14F-4D97-AF65-F5344CB8AC3E}">
        <p14:creationId xmlns:p14="http://schemas.microsoft.com/office/powerpoint/2010/main" val="31903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vs. stats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Stats are everywhere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this data impact our strategy?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we have control over the processes that will change the data?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55" y="1652696"/>
            <a:ext cx="5632450" cy="3520281"/>
          </a:xfrm>
        </p:spPr>
      </p:pic>
    </p:spTree>
    <p:extLst>
      <p:ext uri="{BB962C8B-B14F-4D97-AF65-F5344CB8AC3E}">
        <p14:creationId xmlns:p14="http://schemas.microsoft.com/office/powerpoint/2010/main" val="11737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 make sure you’re working on the right things, so resources are dedicated </a:t>
            </a:r>
            <a:r>
              <a:rPr lang="en-US" sz="1600" dirty="0" smtClean="0"/>
              <a:t>accordingly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To know how you’re truly performing</a:t>
            </a:r>
          </a:p>
          <a:p>
            <a:pPr marL="283464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ensure you customer is getting what they expect </a:t>
            </a:r>
            <a:endParaRPr lang="en-US" sz="1600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219200"/>
            <a:ext cx="5912403" cy="4289528"/>
          </a:xfrm>
        </p:spPr>
      </p:pic>
    </p:spTree>
    <p:extLst>
      <p:ext uri="{BB962C8B-B14F-4D97-AF65-F5344CB8AC3E}">
        <p14:creationId xmlns:p14="http://schemas.microsoft.com/office/powerpoint/2010/main" val="28978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2_Win32_AS_v3" id="{A204E388-A84B-4CC6-98FC-54ED9900B3CD}" vid="{1AF041A9-EA2C-4539-9272-70AF2168F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AF7B5-E40C-46BE-9C83-DA251FCAE61E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29FA76-0C86-4BF1-99F1-A3115FBFFA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43D08-F4F9-4D95-9CB2-7DE374416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0</TotalTime>
  <Words>376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Gabriola</vt:lpstr>
      <vt:lpstr>Helvetica Neue Medium</vt:lpstr>
      <vt:lpstr>RetrospectVTI</vt:lpstr>
      <vt:lpstr>OPPIA Lunch &amp; Learn Brandon Cobb</vt:lpstr>
      <vt:lpstr>Before we get started…</vt:lpstr>
      <vt:lpstr>Line of sight metrics</vt:lpstr>
      <vt:lpstr>OUTLINE</vt:lpstr>
      <vt:lpstr>Objectives</vt:lpstr>
      <vt:lpstr>Activity</vt:lpstr>
      <vt:lpstr>Mission</vt:lpstr>
      <vt:lpstr>Metrics vs. stats</vt:lpstr>
      <vt:lpstr>Why does this matter?</vt:lpstr>
      <vt:lpstr>process</vt:lpstr>
      <vt:lpstr>Lessons learned</vt:lpstr>
      <vt:lpstr>Questions?</vt:lpstr>
      <vt:lpstr>Contact info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2020-05-05T18:21:53Z</dcterms:created>
  <dcterms:modified xsi:type="dcterms:W3CDTF">2020-05-14T17:48:50Z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